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2845038" cy="30243463"/>
  <p:notesSz cx="6858000" cy="9525000"/>
  <p:defaultTextStyle>
    <a:defPPr>
      <a:defRPr lang="tr-TR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526" userDrawn="1">
          <p15:clr>
            <a:srgbClr val="A4A3A4"/>
          </p15:clr>
        </p15:guide>
        <p15:guide id="2" pos="134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AF"/>
    <a:srgbClr val="66FFCC"/>
    <a:srgbClr val="FFFF99"/>
    <a:srgbClr val="CCFF99"/>
    <a:srgbClr val="CC9900"/>
    <a:srgbClr val="FFFF66"/>
    <a:srgbClr val="CCCCFF"/>
    <a:srgbClr val="CC00FF"/>
    <a:srgbClr val="FF9966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Orta Stil 4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Orta Stil 4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603" autoAdjust="0"/>
    <p:restoredTop sz="86385" autoAdjust="0"/>
  </p:normalViewPr>
  <p:slideViewPr>
    <p:cSldViewPr>
      <p:cViewPr>
        <p:scale>
          <a:sx n="20" d="100"/>
          <a:sy n="20" d="100"/>
        </p:scale>
        <p:origin x="-1848" y="-19"/>
      </p:cViewPr>
      <p:guideLst>
        <p:guide orient="horz" pos="9526"/>
        <p:guide pos="134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76250"/>
          </a:xfrm>
          <a:prstGeom prst="rect">
            <a:avLst/>
          </a:prstGeom>
        </p:spPr>
        <p:txBody>
          <a:bodyPr vert="horz" lIns="93591" tIns="46796" rIns="93591" bIns="46796" rtlCol="0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4" y="2"/>
            <a:ext cx="2971800" cy="476250"/>
          </a:xfrm>
          <a:prstGeom prst="rect">
            <a:avLst/>
          </a:prstGeom>
        </p:spPr>
        <p:txBody>
          <a:bodyPr vert="horz" lIns="93591" tIns="46796" rIns="93591" bIns="46796" rtlCol="0"/>
          <a:lstStyle>
            <a:lvl1pPr algn="r">
              <a:defRPr sz="1300"/>
            </a:lvl1pPr>
          </a:lstStyle>
          <a:p>
            <a:fld id="{26E62226-4CAA-441F-8C90-1A93CB107468}" type="datetimeFigureOut">
              <a:rPr lang="tr-TR" smtClean="0"/>
              <a:pPr/>
              <a:t>27.10.2023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14375"/>
            <a:ext cx="5057775" cy="3571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591" tIns="46796" rIns="93591" bIns="46796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524377"/>
            <a:ext cx="5486400" cy="4286250"/>
          </a:xfrm>
          <a:prstGeom prst="rect">
            <a:avLst/>
          </a:prstGeom>
        </p:spPr>
        <p:txBody>
          <a:bodyPr vert="horz" lIns="93591" tIns="46796" rIns="93591" bIns="46796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1" y="9047098"/>
            <a:ext cx="2971800" cy="476250"/>
          </a:xfrm>
          <a:prstGeom prst="rect">
            <a:avLst/>
          </a:prstGeom>
        </p:spPr>
        <p:txBody>
          <a:bodyPr vert="horz" lIns="93591" tIns="46796" rIns="93591" bIns="46796" rtlCol="0" anchor="b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4" y="9047098"/>
            <a:ext cx="2971800" cy="476250"/>
          </a:xfrm>
          <a:prstGeom prst="rect">
            <a:avLst/>
          </a:prstGeom>
        </p:spPr>
        <p:txBody>
          <a:bodyPr vert="horz" lIns="93591" tIns="46796" rIns="93591" bIns="46796" rtlCol="0" anchor="b"/>
          <a:lstStyle>
            <a:lvl1pPr algn="r">
              <a:defRPr sz="1300"/>
            </a:lvl1pPr>
          </a:lstStyle>
          <a:p>
            <a:fld id="{27E6528C-18D7-4CCC-B8CE-062861FA7A6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7711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900113" y="714375"/>
            <a:ext cx="5057775" cy="3571875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6528C-18D7-4CCC-B8CE-062861FA7A65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213378" y="9395082"/>
            <a:ext cx="36418283" cy="6482741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426756" y="17137963"/>
            <a:ext cx="29991528" cy="772888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52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04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56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09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61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713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166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618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94375-6F86-4F30-95C6-2CD4142D8BC8}" type="datetimeFigureOut">
              <a:rPr lang="tr-TR" smtClean="0"/>
              <a:pPr/>
              <a:t>27.10.2023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CFCD-974E-4872-B5C5-60E1FD4880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94375-6F86-4F30-95C6-2CD4142D8BC8}" type="datetimeFigureOut">
              <a:rPr lang="tr-TR" smtClean="0"/>
              <a:pPr/>
              <a:t>27.10.2023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CFCD-974E-4872-B5C5-60E1FD4880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23296986" y="1617188"/>
            <a:ext cx="7230104" cy="3440194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606693" y="1617188"/>
            <a:ext cx="20976220" cy="3440194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94375-6F86-4F30-95C6-2CD4142D8BC8}" type="datetimeFigureOut">
              <a:rPr lang="tr-TR" smtClean="0"/>
              <a:pPr/>
              <a:t>27.10.2023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CFCD-974E-4872-B5C5-60E1FD4880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94375-6F86-4F30-95C6-2CD4142D8BC8}" type="datetimeFigureOut">
              <a:rPr lang="tr-TR" smtClean="0"/>
              <a:pPr/>
              <a:t>27.10.2023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CFCD-974E-4872-B5C5-60E1FD4880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84464" y="19434227"/>
            <a:ext cx="36418283" cy="6006688"/>
          </a:xfrm>
        </p:spPr>
        <p:txBody>
          <a:bodyPr anchor="t"/>
          <a:lstStyle>
            <a:lvl1pPr algn="l">
              <a:defRPr sz="12706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384464" y="12818474"/>
            <a:ext cx="36418283" cy="6615755"/>
          </a:xfrm>
        </p:spPr>
        <p:txBody>
          <a:bodyPr anchor="b"/>
          <a:lstStyle>
            <a:lvl1pPr marL="0" indent="0">
              <a:buNone/>
              <a:defRPr sz="6353">
                <a:solidFill>
                  <a:schemeClr val="tx1">
                    <a:tint val="75000"/>
                  </a:schemeClr>
                </a:solidFill>
              </a:defRPr>
            </a:lvl1pPr>
            <a:lvl2pPr marL="1452319" indent="0">
              <a:buNone/>
              <a:defRPr sz="5718">
                <a:solidFill>
                  <a:schemeClr val="tx1">
                    <a:tint val="75000"/>
                  </a:schemeClr>
                </a:solidFill>
              </a:defRPr>
            </a:lvl2pPr>
            <a:lvl3pPr marL="2904637" indent="0">
              <a:buNone/>
              <a:defRPr sz="5082">
                <a:solidFill>
                  <a:schemeClr val="tx1">
                    <a:tint val="75000"/>
                  </a:schemeClr>
                </a:solidFill>
              </a:defRPr>
            </a:lvl3pPr>
            <a:lvl4pPr marL="4356956" indent="0">
              <a:buNone/>
              <a:defRPr sz="4447">
                <a:solidFill>
                  <a:schemeClr val="tx1">
                    <a:tint val="75000"/>
                  </a:schemeClr>
                </a:solidFill>
              </a:defRPr>
            </a:lvl4pPr>
            <a:lvl5pPr marL="5809275" indent="0">
              <a:buNone/>
              <a:defRPr sz="4447">
                <a:solidFill>
                  <a:schemeClr val="tx1">
                    <a:tint val="75000"/>
                  </a:schemeClr>
                </a:solidFill>
              </a:defRPr>
            </a:lvl5pPr>
            <a:lvl6pPr marL="7261593" indent="0">
              <a:buNone/>
              <a:defRPr sz="4447">
                <a:solidFill>
                  <a:schemeClr val="tx1">
                    <a:tint val="75000"/>
                  </a:schemeClr>
                </a:solidFill>
              </a:defRPr>
            </a:lvl6pPr>
            <a:lvl7pPr marL="8713912" indent="0">
              <a:buNone/>
              <a:defRPr sz="4447">
                <a:solidFill>
                  <a:schemeClr val="tx1">
                    <a:tint val="75000"/>
                  </a:schemeClr>
                </a:solidFill>
              </a:defRPr>
            </a:lvl7pPr>
            <a:lvl8pPr marL="10166231" indent="0">
              <a:buNone/>
              <a:defRPr sz="4447">
                <a:solidFill>
                  <a:schemeClr val="tx1">
                    <a:tint val="75000"/>
                  </a:schemeClr>
                </a:solidFill>
              </a:defRPr>
            </a:lvl8pPr>
            <a:lvl9pPr marL="11618549" indent="0">
              <a:buNone/>
              <a:defRPr sz="44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94375-6F86-4F30-95C6-2CD4142D8BC8}" type="datetimeFigureOut">
              <a:rPr lang="tr-TR" smtClean="0"/>
              <a:pPr/>
              <a:t>27.10.2023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CFCD-974E-4872-B5C5-60E1FD4880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606694" y="9409080"/>
            <a:ext cx="14103157" cy="26610050"/>
          </a:xfrm>
        </p:spPr>
        <p:txBody>
          <a:bodyPr/>
          <a:lstStyle>
            <a:lvl1pPr>
              <a:defRPr sz="8894"/>
            </a:lvl1pPr>
            <a:lvl2pPr>
              <a:defRPr sz="7624"/>
            </a:lvl2pPr>
            <a:lvl3pPr>
              <a:defRPr sz="6353"/>
            </a:lvl3pPr>
            <a:lvl4pPr>
              <a:defRPr sz="5718"/>
            </a:lvl4pPr>
            <a:lvl5pPr>
              <a:defRPr sz="5718"/>
            </a:lvl5pPr>
            <a:lvl6pPr>
              <a:defRPr sz="5718"/>
            </a:lvl6pPr>
            <a:lvl7pPr>
              <a:defRPr sz="5718"/>
            </a:lvl7pPr>
            <a:lvl8pPr>
              <a:defRPr sz="5718"/>
            </a:lvl8pPr>
            <a:lvl9pPr>
              <a:defRPr sz="5718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16423937" y="9409080"/>
            <a:ext cx="14103157" cy="26610050"/>
          </a:xfrm>
        </p:spPr>
        <p:txBody>
          <a:bodyPr/>
          <a:lstStyle>
            <a:lvl1pPr>
              <a:defRPr sz="8894"/>
            </a:lvl1pPr>
            <a:lvl2pPr>
              <a:defRPr sz="7624"/>
            </a:lvl2pPr>
            <a:lvl3pPr>
              <a:defRPr sz="6353"/>
            </a:lvl3pPr>
            <a:lvl4pPr>
              <a:defRPr sz="5718"/>
            </a:lvl4pPr>
            <a:lvl5pPr>
              <a:defRPr sz="5718"/>
            </a:lvl5pPr>
            <a:lvl6pPr>
              <a:defRPr sz="5718"/>
            </a:lvl6pPr>
            <a:lvl7pPr>
              <a:defRPr sz="5718"/>
            </a:lvl7pPr>
            <a:lvl8pPr>
              <a:defRPr sz="5718"/>
            </a:lvl8pPr>
            <a:lvl9pPr>
              <a:defRPr sz="5718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94375-6F86-4F30-95C6-2CD4142D8BC8}" type="datetimeFigureOut">
              <a:rPr lang="tr-TR" smtClean="0"/>
              <a:pPr/>
              <a:t>27.10.2023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CFCD-974E-4872-B5C5-60E1FD4880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252" y="1211141"/>
            <a:ext cx="38560535" cy="5040577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142255" y="6769776"/>
            <a:ext cx="18930666" cy="2821321"/>
          </a:xfrm>
        </p:spPr>
        <p:txBody>
          <a:bodyPr anchor="b"/>
          <a:lstStyle>
            <a:lvl1pPr marL="0" indent="0">
              <a:buNone/>
              <a:defRPr sz="7624" b="1"/>
            </a:lvl1pPr>
            <a:lvl2pPr marL="1452319" indent="0">
              <a:buNone/>
              <a:defRPr sz="6353" b="1"/>
            </a:lvl2pPr>
            <a:lvl3pPr marL="2904637" indent="0">
              <a:buNone/>
              <a:defRPr sz="5718" b="1"/>
            </a:lvl3pPr>
            <a:lvl4pPr marL="4356956" indent="0">
              <a:buNone/>
              <a:defRPr sz="5082" b="1"/>
            </a:lvl4pPr>
            <a:lvl5pPr marL="5809275" indent="0">
              <a:buNone/>
              <a:defRPr sz="5082" b="1"/>
            </a:lvl5pPr>
            <a:lvl6pPr marL="7261593" indent="0">
              <a:buNone/>
              <a:defRPr sz="5082" b="1"/>
            </a:lvl6pPr>
            <a:lvl7pPr marL="8713912" indent="0">
              <a:buNone/>
              <a:defRPr sz="5082" b="1"/>
            </a:lvl7pPr>
            <a:lvl8pPr marL="10166231" indent="0">
              <a:buNone/>
              <a:defRPr sz="5082" b="1"/>
            </a:lvl8pPr>
            <a:lvl9pPr marL="11618549" indent="0">
              <a:buNone/>
              <a:defRPr sz="5082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2142255" y="9591097"/>
            <a:ext cx="18930666" cy="17424997"/>
          </a:xfrm>
        </p:spPr>
        <p:txBody>
          <a:bodyPr/>
          <a:lstStyle>
            <a:lvl1pPr>
              <a:defRPr sz="7624"/>
            </a:lvl1pPr>
            <a:lvl2pPr>
              <a:defRPr sz="6353"/>
            </a:lvl2pPr>
            <a:lvl3pPr>
              <a:defRPr sz="5718"/>
            </a:lvl3pPr>
            <a:lvl4pPr>
              <a:defRPr sz="5082"/>
            </a:lvl4pPr>
            <a:lvl5pPr>
              <a:defRPr sz="5082"/>
            </a:lvl5pPr>
            <a:lvl6pPr>
              <a:defRPr sz="5082"/>
            </a:lvl6pPr>
            <a:lvl7pPr>
              <a:defRPr sz="5082"/>
            </a:lvl7pPr>
            <a:lvl8pPr>
              <a:defRPr sz="5082"/>
            </a:lvl8pPr>
            <a:lvl9pPr>
              <a:defRPr sz="5082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21764691" y="6769776"/>
            <a:ext cx="18938099" cy="2821321"/>
          </a:xfrm>
        </p:spPr>
        <p:txBody>
          <a:bodyPr anchor="b"/>
          <a:lstStyle>
            <a:lvl1pPr marL="0" indent="0">
              <a:buNone/>
              <a:defRPr sz="7624" b="1"/>
            </a:lvl1pPr>
            <a:lvl2pPr marL="1452319" indent="0">
              <a:buNone/>
              <a:defRPr sz="6353" b="1"/>
            </a:lvl2pPr>
            <a:lvl3pPr marL="2904637" indent="0">
              <a:buNone/>
              <a:defRPr sz="5718" b="1"/>
            </a:lvl3pPr>
            <a:lvl4pPr marL="4356956" indent="0">
              <a:buNone/>
              <a:defRPr sz="5082" b="1"/>
            </a:lvl4pPr>
            <a:lvl5pPr marL="5809275" indent="0">
              <a:buNone/>
              <a:defRPr sz="5082" b="1"/>
            </a:lvl5pPr>
            <a:lvl6pPr marL="7261593" indent="0">
              <a:buNone/>
              <a:defRPr sz="5082" b="1"/>
            </a:lvl6pPr>
            <a:lvl7pPr marL="8713912" indent="0">
              <a:buNone/>
              <a:defRPr sz="5082" b="1"/>
            </a:lvl7pPr>
            <a:lvl8pPr marL="10166231" indent="0">
              <a:buNone/>
              <a:defRPr sz="5082" b="1"/>
            </a:lvl8pPr>
            <a:lvl9pPr marL="11618549" indent="0">
              <a:buNone/>
              <a:defRPr sz="5082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1764691" y="9591097"/>
            <a:ext cx="18938099" cy="17424997"/>
          </a:xfrm>
        </p:spPr>
        <p:txBody>
          <a:bodyPr/>
          <a:lstStyle>
            <a:lvl1pPr>
              <a:defRPr sz="7624"/>
            </a:lvl1pPr>
            <a:lvl2pPr>
              <a:defRPr sz="6353"/>
            </a:lvl2pPr>
            <a:lvl3pPr>
              <a:defRPr sz="5718"/>
            </a:lvl3pPr>
            <a:lvl4pPr>
              <a:defRPr sz="5082"/>
            </a:lvl4pPr>
            <a:lvl5pPr>
              <a:defRPr sz="5082"/>
            </a:lvl5pPr>
            <a:lvl6pPr>
              <a:defRPr sz="5082"/>
            </a:lvl6pPr>
            <a:lvl7pPr>
              <a:defRPr sz="5082"/>
            </a:lvl7pPr>
            <a:lvl8pPr>
              <a:defRPr sz="5082"/>
            </a:lvl8pPr>
            <a:lvl9pPr>
              <a:defRPr sz="5082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94375-6F86-4F30-95C6-2CD4142D8BC8}" type="datetimeFigureOut">
              <a:rPr lang="tr-TR" smtClean="0"/>
              <a:pPr/>
              <a:t>27.10.2023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CFCD-974E-4872-B5C5-60E1FD4880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94375-6F86-4F30-95C6-2CD4142D8BC8}" type="datetimeFigureOut">
              <a:rPr lang="tr-TR" smtClean="0"/>
              <a:pPr/>
              <a:t>27.10.2023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CFCD-974E-4872-B5C5-60E1FD4880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94375-6F86-4F30-95C6-2CD4142D8BC8}" type="datetimeFigureOut">
              <a:rPr lang="tr-TR" smtClean="0"/>
              <a:pPr/>
              <a:t>27.10.2023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CFCD-974E-4872-B5C5-60E1FD4880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256" y="1204140"/>
            <a:ext cx="14095724" cy="5124587"/>
          </a:xfrm>
        </p:spPr>
        <p:txBody>
          <a:bodyPr anchor="b"/>
          <a:lstStyle>
            <a:lvl1pPr algn="l">
              <a:defRPr sz="6353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6751220" y="1204141"/>
            <a:ext cx="23951571" cy="25811959"/>
          </a:xfrm>
        </p:spPr>
        <p:txBody>
          <a:bodyPr/>
          <a:lstStyle>
            <a:lvl1pPr>
              <a:defRPr sz="10165"/>
            </a:lvl1pPr>
            <a:lvl2pPr>
              <a:defRPr sz="8894"/>
            </a:lvl2pPr>
            <a:lvl3pPr>
              <a:defRPr sz="7624"/>
            </a:lvl3pPr>
            <a:lvl4pPr>
              <a:defRPr sz="6353"/>
            </a:lvl4pPr>
            <a:lvl5pPr>
              <a:defRPr sz="6353"/>
            </a:lvl5pPr>
            <a:lvl6pPr>
              <a:defRPr sz="6353"/>
            </a:lvl6pPr>
            <a:lvl7pPr>
              <a:defRPr sz="6353"/>
            </a:lvl7pPr>
            <a:lvl8pPr>
              <a:defRPr sz="6353"/>
            </a:lvl8pPr>
            <a:lvl9pPr>
              <a:defRPr sz="6353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142256" y="6328727"/>
            <a:ext cx="14095724" cy="20687372"/>
          </a:xfrm>
        </p:spPr>
        <p:txBody>
          <a:bodyPr/>
          <a:lstStyle>
            <a:lvl1pPr marL="0" indent="0">
              <a:buNone/>
              <a:defRPr sz="4447"/>
            </a:lvl1pPr>
            <a:lvl2pPr marL="1452319" indent="0">
              <a:buNone/>
              <a:defRPr sz="3812"/>
            </a:lvl2pPr>
            <a:lvl3pPr marL="2904637" indent="0">
              <a:buNone/>
              <a:defRPr sz="3177"/>
            </a:lvl3pPr>
            <a:lvl4pPr marL="4356956" indent="0">
              <a:buNone/>
              <a:defRPr sz="2894"/>
            </a:lvl4pPr>
            <a:lvl5pPr marL="5809275" indent="0">
              <a:buNone/>
              <a:defRPr sz="2894"/>
            </a:lvl5pPr>
            <a:lvl6pPr marL="7261593" indent="0">
              <a:buNone/>
              <a:defRPr sz="2894"/>
            </a:lvl6pPr>
            <a:lvl7pPr marL="8713912" indent="0">
              <a:buNone/>
              <a:defRPr sz="2894"/>
            </a:lvl7pPr>
            <a:lvl8pPr marL="10166231" indent="0">
              <a:buNone/>
              <a:defRPr sz="2894"/>
            </a:lvl8pPr>
            <a:lvl9pPr marL="11618549" indent="0">
              <a:buNone/>
              <a:defRPr sz="2894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94375-6F86-4F30-95C6-2CD4142D8BC8}" type="datetimeFigureOut">
              <a:rPr lang="tr-TR" smtClean="0"/>
              <a:pPr/>
              <a:t>27.10.2023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CFCD-974E-4872-B5C5-60E1FD4880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97928" y="21170426"/>
            <a:ext cx="25707023" cy="2499289"/>
          </a:xfrm>
        </p:spPr>
        <p:txBody>
          <a:bodyPr anchor="b"/>
          <a:lstStyle>
            <a:lvl1pPr algn="l">
              <a:defRPr sz="6353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97928" y="2702309"/>
            <a:ext cx="25707023" cy="18146078"/>
          </a:xfrm>
        </p:spPr>
        <p:txBody>
          <a:bodyPr/>
          <a:lstStyle>
            <a:lvl1pPr marL="0" indent="0">
              <a:buNone/>
              <a:defRPr sz="10165"/>
            </a:lvl1pPr>
            <a:lvl2pPr marL="1452319" indent="0">
              <a:buNone/>
              <a:defRPr sz="8894"/>
            </a:lvl2pPr>
            <a:lvl3pPr marL="2904637" indent="0">
              <a:buNone/>
              <a:defRPr sz="7624"/>
            </a:lvl3pPr>
            <a:lvl4pPr marL="4356956" indent="0">
              <a:buNone/>
              <a:defRPr sz="6353"/>
            </a:lvl4pPr>
            <a:lvl5pPr marL="5809275" indent="0">
              <a:buNone/>
              <a:defRPr sz="6353"/>
            </a:lvl5pPr>
            <a:lvl6pPr marL="7261593" indent="0">
              <a:buNone/>
              <a:defRPr sz="6353"/>
            </a:lvl6pPr>
            <a:lvl7pPr marL="8713912" indent="0">
              <a:buNone/>
              <a:defRPr sz="6353"/>
            </a:lvl7pPr>
            <a:lvl8pPr marL="10166231" indent="0">
              <a:buNone/>
              <a:defRPr sz="6353"/>
            </a:lvl8pPr>
            <a:lvl9pPr marL="11618549" indent="0">
              <a:buNone/>
              <a:defRPr sz="6353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97928" y="23669716"/>
            <a:ext cx="25707023" cy="3549403"/>
          </a:xfrm>
        </p:spPr>
        <p:txBody>
          <a:bodyPr/>
          <a:lstStyle>
            <a:lvl1pPr marL="0" indent="0">
              <a:buNone/>
              <a:defRPr sz="4447"/>
            </a:lvl1pPr>
            <a:lvl2pPr marL="1452319" indent="0">
              <a:buNone/>
              <a:defRPr sz="3812"/>
            </a:lvl2pPr>
            <a:lvl3pPr marL="2904637" indent="0">
              <a:buNone/>
              <a:defRPr sz="3177"/>
            </a:lvl3pPr>
            <a:lvl4pPr marL="4356956" indent="0">
              <a:buNone/>
              <a:defRPr sz="2894"/>
            </a:lvl4pPr>
            <a:lvl5pPr marL="5809275" indent="0">
              <a:buNone/>
              <a:defRPr sz="2894"/>
            </a:lvl5pPr>
            <a:lvl6pPr marL="7261593" indent="0">
              <a:buNone/>
              <a:defRPr sz="2894"/>
            </a:lvl6pPr>
            <a:lvl7pPr marL="8713912" indent="0">
              <a:buNone/>
              <a:defRPr sz="2894"/>
            </a:lvl7pPr>
            <a:lvl8pPr marL="10166231" indent="0">
              <a:buNone/>
              <a:defRPr sz="2894"/>
            </a:lvl8pPr>
            <a:lvl9pPr marL="11618549" indent="0">
              <a:buNone/>
              <a:defRPr sz="2894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94375-6F86-4F30-95C6-2CD4142D8BC8}" type="datetimeFigureOut">
              <a:rPr lang="tr-TR" smtClean="0"/>
              <a:pPr/>
              <a:t>27.10.2023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CFCD-974E-4872-B5C5-60E1FD4880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2142252" y="1211141"/>
            <a:ext cx="38560535" cy="5040577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142252" y="7056814"/>
            <a:ext cx="38560535" cy="19959286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2142252" y="28031213"/>
            <a:ext cx="9997177" cy="1610183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38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94375-6F86-4F30-95C6-2CD4142D8BC8}" type="datetimeFigureOut">
              <a:rPr lang="tr-TR" smtClean="0"/>
              <a:pPr/>
              <a:t>27.10.2023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14638722" y="28031213"/>
            <a:ext cx="13567596" cy="1610183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38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30705611" y="28031213"/>
            <a:ext cx="9997177" cy="1610183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38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ECFCD-974E-4872-B5C5-60E1FD48802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04637" rtl="0" eaLnBrk="1" latinLnBrk="0" hangingPunct="1">
        <a:spcBef>
          <a:spcPct val="0"/>
        </a:spcBef>
        <a:buNone/>
        <a:defRPr sz="139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9239" indent="-1089239" algn="l" defTabSz="2904637" rtl="0" eaLnBrk="1" latinLnBrk="0" hangingPunct="1">
        <a:spcBef>
          <a:spcPct val="20000"/>
        </a:spcBef>
        <a:buFont typeface="Arial" pitchFamily="34" charset="0"/>
        <a:buChar char="•"/>
        <a:defRPr sz="10165" kern="1200">
          <a:solidFill>
            <a:schemeClr val="tx1"/>
          </a:solidFill>
          <a:latin typeface="+mn-lt"/>
          <a:ea typeface="+mn-ea"/>
          <a:cs typeface="+mn-cs"/>
        </a:defRPr>
      </a:lvl1pPr>
      <a:lvl2pPr marL="2360018" indent="-907699" algn="l" defTabSz="2904637" rtl="0" eaLnBrk="1" latinLnBrk="0" hangingPunct="1">
        <a:spcBef>
          <a:spcPct val="20000"/>
        </a:spcBef>
        <a:buFont typeface="Arial" pitchFamily="34" charset="0"/>
        <a:buChar char="–"/>
        <a:defRPr sz="8894" kern="1200">
          <a:solidFill>
            <a:schemeClr val="tx1"/>
          </a:solidFill>
          <a:latin typeface="+mn-lt"/>
          <a:ea typeface="+mn-ea"/>
          <a:cs typeface="+mn-cs"/>
        </a:defRPr>
      </a:lvl2pPr>
      <a:lvl3pPr marL="3630797" indent="-726159" algn="l" defTabSz="2904637" rtl="0" eaLnBrk="1" latinLnBrk="0" hangingPunct="1">
        <a:spcBef>
          <a:spcPct val="20000"/>
        </a:spcBef>
        <a:buFont typeface="Arial" pitchFamily="34" charset="0"/>
        <a:buChar char="•"/>
        <a:defRPr sz="7624" kern="1200">
          <a:solidFill>
            <a:schemeClr val="tx1"/>
          </a:solidFill>
          <a:latin typeface="+mn-lt"/>
          <a:ea typeface="+mn-ea"/>
          <a:cs typeface="+mn-cs"/>
        </a:defRPr>
      </a:lvl3pPr>
      <a:lvl4pPr marL="5083115" indent="-726159" algn="l" defTabSz="2904637" rtl="0" eaLnBrk="1" latinLnBrk="0" hangingPunct="1">
        <a:spcBef>
          <a:spcPct val="20000"/>
        </a:spcBef>
        <a:buFont typeface="Arial" pitchFamily="34" charset="0"/>
        <a:buChar char="–"/>
        <a:defRPr sz="6353" kern="1200">
          <a:solidFill>
            <a:schemeClr val="tx1"/>
          </a:solidFill>
          <a:latin typeface="+mn-lt"/>
          <a:ea typeface="+mn-ea"/>
          <a:cs typeface="+mn-cs"/>
        </a:defRPr>
      </a:lvl4pPr>
      <a:lvl5pPr marL="6535434" indent="-726159" algn="l" defTabSz="2904637" rtl="0" eaLnBrk="1" latinLnBrk="0" hangingPunct="1">
        <a:spcBef>
          <a:spcPct val="20000"/>
        </a:spcBef>
        <a:buFont typeface="Arial" pitchFamily="34" charset="0"/>
        <a:buChar char="»"/>
        <a:defRPr sz="6353" kern="1200">
          <a:solidFill>
            <a:schemeClr val="tx1"/>
          </a:solidFill>
          <a:latin typeface="+mn-lt"/>
          <a:ea typeface="+mn-ea"/>
          <a:cs typeface="+mn-cs"/>
        </a:defRPr>
      </a:lvl5pPr>
      <a:lvl6pPr marL="7987753" indent="-726159" algn="l" defTabSz="2904637" rtl="0" eaLnBrk="1" latinLnBrk="0" hangingPunct="1">
        <a:spcBef>
          <a:spcPct val="20000"/>
        </a:spcBef>
        <a:buFont typeface="Arial" pitchFamily="34" charset="0"/>
        <a:buChar char="•"/>
        <a:defRPr sz="6353" kern="1200">
          <a:solidFill>
            <a:schemeClr val="tx1"/>
          </a:solidFill>
          <a:latin typeface="+mn-lt"/>
          <a:ea typeface="+mn-ea"/>
          <a:cs typeface="+mn-cs"/>
        </a:defRPr>
      </a:lvl6pPr>
      <a:lvl7pPr marL="9440071" indent="-726159" algn="l" defTabSz="2904637" rtl="0" eaLnBrk="1" latinLnBrk="0" hangingPunct="1">
        <a:spcBef>
          <a:spcPct val="20000"/>
        </a:spcBef>
        <a:buFont typeface="Arial" pitchFamily="34" charset="0"/>
        <a:buChar char="•"/>
        <a:defRPr sz="6353" kern="1200">
          <a:solidFill>
            <a:schemeClr val="tx1"/>
          </a:solidFill>
          <a:latin typeface="+mn-lt"/>
          <a:ea typeface="+mn-ea"/>
          <a:cs typeface="+mn-cs"/>
        </a:defRPr>
      </a:lvl7pPr>
      <a:lvl8pPr marL="10892390" indent="-726159" algn="l" defTabSz="2904637" rtl="0" eaLnBrk="1" latinLnBrk="0" hangingPunct="1">
        <a:spcBef>
          <a:spcPct val="20000"/>
        </a:spcBef>
        <a:buFont typeface="Arial" pitchFamily="34" charset="0"/>
        <a:buChar char="•"/>
        <a:defRPr sz="6353" kern="1200">
          <a:solidFill>
            <a:schemeClr val="tx1"/>
          </a:solidFill>
          <a:latin typeface="+mn-lt"/>
          <a:ea typeface="+mn-ea"/>
          <a:cs typeface="+mn-cs"/>
        </a:defRPr>
      </a:lvl8pPr>
      <a:lvl9pPr marL="12344709" indent="-726159" algn="l" defTabSz="2904637" rtl="0" eaLnBrk="1" latinLnBrk="0" hangingPunct="1">
        <a:spcBef>
          <a:spcPct val="20000"/>
        </a:spcBef>
        <a:buFont typeface="Arial" pitchFamily="34" charset="0"/>
        <a:buChar char="•"/>
        <a:defRPr sz="63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2904637" rtl="0" eaLnBrk="1" latinLnBrk="0" hangingPunct="1">
        <a:defRPr sz="5718" kern="1200">
          <a:solidFill>
            <a:schemeClr val="tx1"/>
          </a:solidFill>
          <a:latin typeface="+mn-lt"/>
          <a:ea typeface="+mn-ea"/>
          <a:cs typeface="+mn-cs"/>
        </a:defRPr>
      </a:lvl1pPr>
      <a:lvl2pPr marL="1452319" algn="l" defTabSz="2904637" rtl="0" eaLnBrk="1" latinLnBrk="0" hangingPunct="1">
        <a:defRPr sz="5718" kern="1200">
          <a:solidFill>
            <a:schemeClr val="tx1"/>
          </a:solidFill>
          <a:latin typeface="+mn-lt"/>
          <a:ea typeface="+mn-ea"/>
          <a:cs typeface="+mn-cs"/>
        </a:defRPr>
      </a:lvl2pPr>
      <a:lvl3pPr marL="2904637" algn="l" defTabSz="2904637" rtl="0" eaLnBrk="1" latinLnBrk="0" hangingPunct="1">
        <a:defRPr sz="5718" kern="1200">
          <a:solidFill>
            <a:schemeClr val="tx1"/>
          </a:solidFill>
          <a:latin typeface="+mn-lt"/>
          <a:ea typeface="+mn-ea"/>
          <a:cs typeface="+mn-cs"/>
        </a:defRPr>
      </a:lvl3pPr>
      <a:lvl4pPr marL="4356956" algn="l" defTabSz="2904637" rtl="0" eaLnBrk="1" latinLnBrk="0" hangingPunct="1">
        <a:defRPr sz="5718" kern="1200">
          <a:solidFill>
            <a:schemeClr val="tx1"/>
          </a:solidFill>
          <a:latin typeface="+mn-lt"/>
          <a:ea typeface="+mn-ea"/>
          <a:cs typeface="+mn-cs"/>
        </a:defRPr>
      </a:lvl4pPr>
      <a:lvl5pPr marL="5809275" algn="l" defTabSz="2904637" rtl="0" eaLnBrk="1" latinLnBrk="0" hangingPunct="1">
        <a:defRPr sz="5718" kern="1200">
          <a:solidFill>
            <a:schemeClr val="tx1"/>
          </a:solidFill>
          <a:latin typeface="+mn-lt"/>
          <a:ea typeface="+mn-ea"/>
          <a:cs typeface="+mn-cs"/>
        </a:defRPr>
      </a:lvl5pPr>
      <a:lvl6pPr marL="7261593" algn="l" defTabSz="2904637" rtl="0" eaLnBrk="1" latinLnBrk="0" hangingPunct="1">
        <a:defRPr sz="5718" kern="1200">
          <a:solidFill>
            <a:schemeClr val="tx1"/>
          </a:solidFill>
          <a:latin typeface="+mn-lt"/>
          <a:ea typeface="+mn-ea"/>
          <a:cs typeface="+mn-cs"/>
        </a:defRPr>
      </a:lvl6pPr>
      <a:lvl7pPr marL="8713912" algn="l" defTabSz="2904637" rtl="0" eaLnBrk="1" latinLnBrk="0" hangingPunct="1">
        <a:defRPr sz="5718" kern="1200">
          <a:solidFill>
            <a:schemeClr val="tx1"/>
          </a:solidFill>
          <a:latin typeface="+mn-lt"/>
          <a:ea typeface="+mn-ea"/>
          <a:cs typeface="+mn-cs"/>
        </a:defRPr>
      </a:lvl7pPr>
      <a:lvl8pPr marL="10166231" algn="l" defTabSz="2904637" rtl="0" eaLnBrk="1" latinLnBrk="0" hangingPunct="1">
        <a:defRPr sz="5718" kern="1200">
          <a:solidFill>
            <a:schemeClr val="tx1"/>
          </a:solidFill>
          <a:latin typeface="+mn-lt"/>
          <a:ea typeface="+mn-ea"/>
          <a:cs typeface="+mn-cs"/>
        </a:defRPr>
      </a:lvl8pPr>
      <a:lvl9pPr marL="11618549" algn="l" defTabSz="2904637" rtl="0" eaLnBrk="1" latinLnBrk="0" hangingPunct="1">
        <a:defRPr sz="57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3119180" y="2704067"/>
            <a:ext cx="13977980" cy="117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546" tIns="32273" rIns="64546" bIns="32273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 of </a:t>
            </a:r>
            <a:r>
              <a:rPr lang="tr-TR" sz="7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tr-TR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7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paper</a:t>
            </a:r>
            <a:endParaRPr lang="tr-TR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1106745" y="3960778"/>
            <a:ext cx="19254551" cy="2835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546" tIns="32273" rIns="64546" bIns="32273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60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Authors</a:t>
            </a:r>
            <a:r>
              <a:rPr lang="tr-TR" sz="6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’ </a:t>
            </a:r>
            <a:r>
              <a:rPr lang="tr-TR" sz="60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Names</a:t>
            </a:r>
            <a:endParaRPr lang="tr-TR" sz="60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r-TR" sz="6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Affiliations</a:t>
            </a:r>
            <a:endParaRPr lang="tr-TR" sz="60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r-TR" sz="60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E-</a:t>
            </a:r>
            <a:r>
              <a:rPr lang="tr-TR" sz="6000" dirty="0" err="1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mails</a:t>
            </a:r>
            <a:endParaRPr lang="tr-TR" sz="6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0" name="79 Metin kutusu"/>
          <p:cNvSpPr txBox="1"/>
          <p:nvPr/>
        </p:nvSpPr>
        <p:spPr>
          <a:xfrm>
            <a:off x="4327247" y="127171"/>
            <a:ext cx="352141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800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800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CECS</a:t>
            </a:r>
            <a:r>
              <a:rPr lang="tr-TR" sz="800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’23. </a:t>
            </a:r>
            <a:r>
              <a:rPr lang="en-US" sz="800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International Conference on Electronics, Circuits &amp; System</a:t>
            </a:r>
            <a:r>
              <a:rPr lang="tr-TR" sz="800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en-US" sz="800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tr-TR" sz="800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n-US" sz="800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December -</a:t>
            </a:r>
            <a:r>
              <a:rPr lang="tr-TR" sz="800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7 </a:t>
            </a:r>
            <a:r>
              <a:rPr lang="en-US" sz="800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December 20</a:t>
            </a:r>
            <a:r>
              <a:rPr lang="tr-TR" sz="800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23</a:t>
            </a:r>
            <a:r>
              <a:rPr lang="en-US" sz="800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tr-TR" sz="800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Istanbul</a:t>
            </a:r>
            <a:r>
              <a:rPr lang="en-US" sz="800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37971653" y="1916524"/>
            <a:ext cx="478374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spc="35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ICECS</a:t>
            </a:r>
            <a:r>
              <a:rPr lang="tr-TR" sz="10000" b="1" spc="35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’23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254811" y="7128843"/>
            <a:ext cx="42335413" cy="2072548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5718"/>
          </a:p>
        </p:txBody>
      </p:sp>
      <p:sp>
        <p:nvSpPr>
          <p:cNvPr id="41" name="Dikdörtgen 40"/>
          <p:cNvSpPr/>
          <p:nvPr/>
        </p:nvSpPr>
        <p:spPr>
          <a:xfrm>
            <a:off x="254812" y="28227187"/>
            <a:ext cx="20693233" cy="194282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5718"/>
          </a:p>
        </p:txBody>
      </p:sp>
      <p:sp>
        <p:nvSpPr>
          <p:cNvPr id="52" name="76 Metin kutusu"/>
          <p:cNvSpPr txBox="1"/>
          <p:nvPr/>
        </p:nvSpPr>
        <p:spPr>
          <a:xfrm>
            <a:off x="6144867" y="28570189"/>
            <a:ext cx="6292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ACKNOWLEDGEMENT</a:t>
            </a:r>
          </a:p>
        </p:txBody>
      </p:sp>
      <p:sp>
        <p:nvSpPr>
          <p:cNvPr id="54" name="Dikdörtgen 53"/>
          <p:cNvSpPr/>
          <p:nvPr/>
        </p:nvSpPr>
        <p:spPr>
          <a:xfrm>
            <a:off x="21422519" y="28173464"/>
            <a:ext cx="21167705" cy="194282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5718"/>
          </a:p>
        </p:txBody>
      </p:sp>
      <p:sp>
        <p:nvSpPr>
          <p:cNvPr id="56" name="76 Metin kutusu"/>
          <p:cNvSpPr txBox="1"/>
          <p:nvPr/>
        </p:nvSpPr>
        <p:spPr>
          <a:xfrm>
            <a:off x="30131756" y="28548249"/>
            <a:ext cx="41921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REFERENCES</a:t>
            </a:r>
          </a:p>
        </p:txBody>
      </p:sp>
      <p:pic>
        <p:nvPicPr>
          <p:cNvPr id="13" name="Resim 12">
            <a:extLst>
              <a:ext uri="{FF2B5EF4-FFF2-40B4-BE49-F238E27FC236}">
                <a16:creationId xmlns:a16="http://schemas.microsoft.com/office/drawing/2014/main" xmlns="" id="{EBC029F6-E261-43E4-82AF-60E400708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99657" y="222806"/>
            <a:ext cx="1729696" cy="1649453"/>
          </a:xfrm>
          <a:prstGeom prst="rect">
            <a:avLst/>
          </a:prstGeom>
        </p:spPr>
      </p:pic>
      <p:sp>
        <p:nvSpPr>
          <p:cNvPr id="49" name="75 Metin kutusu">
            <a:extLst>
              <a:ext uri="{FF2B5EF4-FFF2-40B4-BE49-F238E27FC236}">
                <a16:creationId xmlns:a16="http://schemas.microsoft.com/office/drawing/2014/main" xmlns="" id="{BC03AD4A-C7CF-420F-8A9C-867F2DE69829}"/>
              </a:ext>
            </a:extLst>
          </p:cNvPr>
          <p:cNvSpPr txBox="1"/>
          <p:nvPr/>
        </p:nvSpPr>
        <p:spPr>
          <a:xfrm>
            <a:off x="182414" y="630796"/>
            <a:ext cx="3771955" cy="117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53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INSTITUTION LOGO</a:t>
            </a:r>
          </a:p>
        </p:txBody>
      </p:sp>
      <p:sp>
        <p:nvSpPr>
          <p:cNvPr id="20" name="Dikdörtgen 19">
            <a:extLst>
              <a:ext uri="{FF2B5EF4-FFF2-40B4-BE49-F238E27FC236}">
                <a16:creationId xmlns:a16="http://schemas.microsoft.com/office/drawing/2014/main" xmlns="" id="{87E66BE8-9AF7-4B1B-8958-6ADA81B45314}"/>
              </a:ext>
            </a:extLst>
          </p:cNvPr>
          <p:cNvSpPr/>
          <p:nvPr/>
        </p:nvSpPr>
        <p:spPr>
          <a:xfrm>
            <a:off x="84304" y="154045"/>
            <a:ext cx="4128303" cy="3014358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18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5544</TotalTime>
  <Words>40</Words>
  <Application>Microsoft Office PowerPoint</Application>
  <PresentationFormat>Özel</PresentationFormat>
  <Paragraphs>10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Azade</dc:creator>
  <cp:lastModifiedBy>Cem</cp:lastModifiedBy>
  <cp:revision>341</cp:revision>
  <dcterms:created xsi:type="dcterms:W3CDTF">2011-08-04T16:16:48Z</dcterms:created>
  <dcterms:modified xsi:type="dcterms:W3CDTF">2023-10-27T11:35:58Z</dcterms:modified>
</cp:coreProperties>
</file>